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7C6114-8A1D-A2AB-07F8-384C11318B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4F28BA8-8DE5-C1A0-9F17-24DE419E8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C712C53-D7AE-55A6-1B46-D7207EC65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C7F9-C3C5-4ED3-A7A2-F9776FB2C1A9}" type="datetimeFigureOut">
              <a:rPr kumimoji="1" lang="ja-JP" altLang="en-US" smtClean="0"/>
              <a:t>2025/7/25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3FB9D4A-16F6-F04D-6787-8C60A66EB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722CE88-01E4-442E-7D51-C251B01FB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794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D71412-A641-371C-5D9E-7A965A6AD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ABD410F-D962-8EFE-94A1-0794D969CD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E212B6-2C25-BCBA-B071-8ABD502DB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C7F9-C3C5-4ED3-A7A2-F9776FB2C1A9}" type="datetimeFigureOut">
              <a:rPr kumimoji="1" lang="ja-JP" altLang="en-US" smtClean="0"/>
              <a:t>2025/7/25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7A0BC9E-E31E-AE35-B1BE-E68F6A105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A13A13E-1E73-5FED-7A9F-ABE608EE6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7368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2BBFEBE-AEAD-625C-DDCE-1323515662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7750DA3-1179-DD12-46A5-6437B85409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942FDBB-A9AF-7AA6-DAA3-6D902496F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C7F9-C3C5-4ED3-A7A2-F9776FB2C1A9}" type="datetimeFigureOut">
              <a:rPr kumimoji="1" lang="ja-JP" altLang="en-US" smtClean="0"/>
              <a:t>2025/7/25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85A2CD-5938-2CF0-F000-98F8F6693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F52061-621B-6278-F8D5-58420B0A0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2946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E12447-4E3D-07E1-399B-15C6BAFD7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7F6F7CE-2DEE-5E9C-CD60-DD7A54664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1A922D1-6FAC-8723-0710-95F88F179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C7F9-C3C5-4ED3-A7A2-F9776FB2C1A9}" type="datetimeFigureOut">
              <a:rPr kumimoji="1" lang="ja-JP" altLang="en-US" smtClean="0"/>
              <a:t>2025/7/25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0F3B67-179E-75BA-040A-FEF9F6F81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E7F3FC-625E-E880-CECB-E77982243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783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B8650C-FE77-FC20-BB60-D5B52437D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18588DD-D540-B011-D345-9FB9D34B8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558D76-45FE-1779-98B6-179A98BF3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C7F9-C3C5-4ED3-A7A2-F9776FB2C1A9}" type="datetimeFigureOut">
              <a:rPr kumimoji="1" lang="ja-JP" altLang="en-US" smtClean="0"/>
              <a:t>2025/7/25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73676CC-671A-D325-98C7-435E717FA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26AAC2F-B3EA-C698-3E00-CFD4F8E7A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982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3FA637-23F8-BB5B-3F0E-3CD9E0E83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494F79F-69D1-580F-8A3E-9AE2457CC6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DFAED05-FC47-8ABE-E33B-C1EC6A74F8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E4BEF40-47DE-48A6-2B0F-18BEAA601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C7F9-C3C5-4ED3-A7A2-F9776FB2C1A9}" type="datetimeFigureOut">
              <a:rPr kumimoji="1" lang="ja-JP" altLang="en-US" smtClean="0"/>
              <a:t>2025/7/25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9FFF330-4D1A-608B-35E7-4960F3171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FE4E29F-A51C-02EE-3F78-6018B9FD9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6297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7382E7-7EEF-27E5-06F3-3C5F5A84B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BA9B96F-2AC6-73CD-7CC2-1DE9D0445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DDB745D-322A-52A9-DAD4-C8DA35976F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6AEFC64-43FA-55A1-D2E0-570AE5C08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EDFA5AE-BFFF-ED32-BEEB-00CA416334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C8ACD6F-0FA8-5E15-A7E2-B5B7C97FC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C7F9-C3C5-4ED3-A7A2-F9776FB2C1A9}" type="datetimeFigureOut">
              <a:rPr kumimoji="1" lang="ja-JP" altLang="en-US" smtClean="0"/>
              <a:t>2025/7/25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93C0AE9-E392-AF8E-D379-AFE63ED56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1E450DE-CE9C-A461-3A15-17BF41D4C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7097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BFB420-A735-46B4-A5EB-1B5EB61EC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22C9E55-B7E8-2098-46DB-2F48C8B68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C7F9-C3C5-4ED3-A7A2-F9776FB2C1A9}" type="datetimeFigureOut">
              <a:rPr kumimoji="1" lang="ja-JP" altLang="en-US" smtClean="0"/>
              <a:t>2025/7/25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6CB1340-253B-5F84-EDCE-66E8C1535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57CF87C-DAF0-B13D-DA1D-4C3B0A109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8362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2C73FF0-05F7-F965-6102-7D1B8B6EE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C7F9-C3C5-4ED3-A7A2-F9776FB2C1A9}" type="datetimeFigureOut">
              <a:rPr kumimoji="1" lang="ja-JP" altLang="en-US" smtClean="0"/>
              <a:t>2025/7/25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FA20CE1-D89B-182F-8A72-7C19991F0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411B4B-A955-C999-258F-E4C9FFC44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687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7CAF35-E00F-199D-3062-DEF73DB76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3796ACB-FBB6-567F-F576-10329B024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4D0728C-B43F-845E-5FE7-38B19085AC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B99A620-EC0C-D59A-1BCE-F26B3C0FF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C7F9-C3C5-4ED3-A7A2-F9776FB2C1A9}" type="datetimeFigureOut">
              <a:rPr kumimoji="1" lang="ja-JP" altLang="en-US" smtClean="0"/>
              <a:t>2025/7/25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875CDB1-C949-3A50-72F6-72C05AE4F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EA79BD7-F30A-DB1E-87D3-F997627C5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1511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E569F9-B806-45C1-754F-8701571EC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373B30D-4143-136D-8BC6-D5F29A248B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A1C4F2D-6E06-FD65-487E-51D7312272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6390B2D-E967-D46F-5A4E-5FD66F795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C7F9-C3C5-4ED3-A7A2-F9776FB2C1A9}" type="datetimeFigureOut">
              <a:rPr kumimoji="1" lang="ja-JP" altLang="en-US" smtClean="0"/>
              <a:t>2025/7/25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5604270-A88F-88A7-EF9D-7BB938966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CB68D6F-8F8D-AA97-8737-F4C28CE99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1906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F031A70-7129-E258-8531-8F0A6D871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EA0D4E4-B5EF-BFF4-4A00-D5F590C347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9E03DB-6180-0858-3B7C-699AF4DDD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DC7F9-C3C5-4ED3-A7A2-F9776FB2C1A9}" type="datetimeFigureOut">
              <a:rPr kumimoji="1" lang="ja-JP" altLang="en-US" smtClean="0"/>
              <a:t>2025/7/25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63FC4F4-6FC3-AEC3-B15D-E7EE7556CD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94FB66-3D78-BCDA-2102-F7029A0CA6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6939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A255E4-5114-E04B-8D78-542D21BA82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dirty="0"/>
              <a:t>宗教の何が悪いのか改</a:t>
            </a: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69C92F1-4ECC-32E2-F6DB-D1486942F1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/>
              <a:t>やつらのしんじつ</a:t>
            </a:r>
          </a:p>
        </p:txBody>
      </p:sp>
    </p:spTree>
    <p:extLst>
      <p:ext uri="{BB962C8B-B14F-4D97-AF65-F5344CB8AC3E}">
        <p14:creationId xmlns:p14="http://schemas.microsoft.com/office/powerpoint/2010/main" val="912439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2C9479-487E-CE80-675D-6CEF75E09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やつらはピザの代金が払えなかった人達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23363CF-B51D-2EB0-EC49-CD00A93AE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いまからさかのぼること</a:t>
            </a:r>
            <a:r>
              <a:rPr lang="ja-JP" altLang="en-US" dirty="0"/>
              <a:t>、</a:t>
            </a:r>
            <a:r>
              <a:rPr lang="en-US" altLang="ja-JP" dirty="0"/>
              <a:t>20</a:t>
            </a:r>
            <a:r>
              <a:rPr lang="ja-JP" altLang="en-US" dirty="0"/>
              <a:t>年前。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やつらがレイプ事件があったというころだ。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高校生だったやつらや成人式を迎えたやつらは、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たくさんのごちそうを店に頼んだ。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そして代金が払えなかった。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食い逃げを探すと言って、参加していない同級生のせいになった。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それはそのうちレイプ事件として新聞に取り扱われた。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131784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7D6797-82FC-9922-EF35-9BC763011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3600" dirty="0"/>
              <a:t>捜査妨害、公務執行妨害の罪で捕まっている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74EEF1C-EA12-36C9-C7FB-311B39520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dirty="0"/>
              <a:t>もう、やつらは捕まっている。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お金を代わりに出したのは宗教だ。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やつらはピザの代金が払えなかったことを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突き止められてはいけないのだ。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それが答えである。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84172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24EEBE-6915-FE1C-794E-1E1033565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代わりに払った人の何が悪いの。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967DBF4-D0CA-3691-EB12-EBDF04F43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dirty="0"/>
              <a:t>お金がきたけれど、統合失調症という対処はひどい。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私はたまたま街の外と連絡を取ったことがある。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街は言うことを聞かせる人と聞く人でいっぱいだ。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私は</a:t>
            </a:r>
            <a:r>
              <a:rPr kumimoji="1" lang="en-US" altLang="ja-JP" dirty="0"/>
              <a:t>7</a:t>
            </a:r>
            <a:r>
              <a:rPr kumimoji="1" lang="ja-JP" altLang="en-US" dirty="0"/>
              <a:t>万円くる。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電波法違反がある現状では、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電気代が</a:t>
            </a:r>
            <a:r>
              <a:rPr kumimoji="1" lang="en-US" altLang="ja-JP" dirty="0"/>
              <a:t>2</a:t>
            </a:r>
            <a:r>
              <a:rPr kumimoji="1" lang="ja-JP" altLang="en-US" dirty="0"/>
              <a:t>人暮らしで</a:t>
            </a:r>
            <a:r>
              <a:rPr kumimoji="1" lang="en-US" altLang="ja-JP" dirty="0"/>
              <a:t>3</a:t>
            </a:r>
            <a:r>
              <a:rPr lang="ja-JP" altLang="en-US" dirty="0"/>
              <a:t>万円だ。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電気窃盗で捕まえろという意味ではない、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お金が足りないと言ってるのだ。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121896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79E0C7-4431-18EC-7E57-08B30CC4D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まとめ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F11F617-39FC-06E7-FFB5-44C06559E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同級生は信じられないことがある。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今回のケース、助けてくれる人は外にいる。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あと、働くしかない。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/>
              <a:t>電波の効かないものを発明するしかない。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65366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943294-5CE4-0381-0D47-C76FB2F9E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私はひとりぼっちだ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B364002-E1DB-E9F6-4A99-BAE533CB48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同級生がいなくなって、同窓会もない。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友達はめっきりない。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一方、宗教者であるお金を代わりに払った人は、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ピザの代金が払えなかった同級生たちと、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仲良くなっているようだ。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私に払わせようという魂胆とは違う。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私は、光ポテンシャルエネルギーに繋がる</a:t>
            </a:r>
            <a:r>
              <a:rPr lang="ja-JP" altLang="en-US" dirty="0"/>
              <a:t>、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分岐光線路の研究を行っていたからだ。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49480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A100C4-04AC-40E1-4118-36A3B55D5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核兵器の開発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0A81651-E8B3-BEBC-2AE9-B7A2F8A26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アメリカでいいのだろうか、</a:t>
            </a:r>
            <a:endParaRPr kumimoji="1" lang="en-US" altLang="ja-JP" dirty="0"/>
          </a:p>
          <a:p>
            <a:pPr marL="0" indent="0">
              <a:buNone/>
            </a:pPr>
            <a:r>
              <a:rPr lang="en-US" altLang="ja-JP" dirty="0"/>
              <a:t>KFC</a:t>
            </a:r>
            <a:r>
              <a:rPr lang="ja-JP" altLang="en-US" dirty="0"/>
              <a:t>だな。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ひとりぼっち兵器を開発中らしい。</a:t>
            </a:r>
            <a:endParaRPr kumimoji="1" lang="en-US" altLang="ja-JP" dirty="0"/>
          </a:p>
          <a:p>
            <a:pPr marL="0" indent="0">
              <a:buNone/>
            </a:pPr>
            <a:r>
              <a:rPr lang="en-US" altLang="ja-JP" dirty="0"/>
              <a:t>Nuclear</a:t>
            </a:r>
            <a:r>
              <a:rPr lang="ja-JP" altLang="en-US" dirty="0"/>
              <a:t>な</a:t>
            </a:r>
            <a:r>
              <a:rPr lang="en-US" altLang="ja-JP" dirty="0"/>
              <a:t>atomic</a:t>
            </a:r>
            <a:r>
              <a:rPr lang="ja-JP" altLang="en-US" dirty="0"/>
              <a:t>で話しかける装置のようだ。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3078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370</Words>
  <Application>Microsoft Office PowerPoint</Application>
  <PresentationFormat>ワイド画面</PresentationFormat>
  <Paragraphs>44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1" baseType="lpstr">
      <vt:lpstr>游ゴシック</vt:lpstr>
      <vt:lpstr>游ゴシック Light</vt:lpstr>
      <vt:lpstr>Arial</vt:lpstr>
      <vt:lpstr>Office テーマ</vt:lpstr>
      <vt:lpstr>宗教の何が悪いのか改</vt:lpstr>
      <vt:lpstr>やつらはピザの代金が払えなかった人達</vt:lpstr>
      <vt:lpstr>捜査妨害、公務執行妨害の罪で捕まっている</vt:lpstr>
      <vt:lpstr>代わりに払った人の何が悪いの。</vt:lpstr>
      <vt:lpstr>まとめ</vt:lpstr>
      <vt:lpstr>私はひとりぼっちだ</vt:lpstr>
      <vt:lpstr>核兵器の開発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fit moon2</dc:creator>
  <cp:lastModifiedBy>fit moon2</cp:lastModifiedBy>
  <cp:revision>2</cp:revision>
  <dcterms:created xsi:type="dcterms:W3CDTF">2025-07-24T14:34:47Z</dcterms:created>
  <dcterms:modified xsi:type="dcterms:W3CDTF">2025-07-24T17:03:30Z</dcterms:modified>
</cp:coreProperties>
</file>